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198892" y="2852463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566956" y="3305805"/>
            <a:ext cx="309509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Кандидатстването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96088" y="3618589"/>
            <a:ext cx="151776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стартира</a:t>
            </a:r>
            <a:endParaRPr lang="en-GB"/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65369" y="805515"/>
            <a:ext cx="6331007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Намирането на нови спътници започва оттук</a:t>
            </a:r>
          </a:p>
          <a:p>
            <a:pPr lvl="0"/>
            <a:endParaRPr lang="uk-UA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5F18456F-C334-5A8B-1968-467760EC8283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Европейски съюз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E9684D56-A3CA-CF2C-25E5-9A98AD70C18C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ЕВРОПЕЙСКИ СЪЮЗ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3CF537EB-616D-EC38-645A-CC59AABCC3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-415" b="21207"/>
          <a:stretch/>
        </p:blipFill>
        <p:spPr>
          <a:xfrm>
            <a:off x="201201" y="4186687"/>
            <a:ext cx="1224789" cy="581366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E5F2CC6-6331-905F-AF09-70533FFDE4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128"/>
          <a:stretch/>
        </p:blipFill>
        <p:spPr>
          <a:xfrm>
            <a:off x="191664" y="4741726"/>
            <a:ext cx="1018846" cy="17185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9B1C3D8-8B7D-BECD-A6F7-877C419379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A2F87D9D-E6F5-469F-9D54-5D6B24E2A0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299143" y="3924585"/>
            <a:ext cx="1785005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на </a:t>
            </a:r>
            <a:r>
              <a:rPr lang="fr-FR"/>
              <a:t>2</a:t>
            </a:r>
            <a:r>
              <a:rPr lang="uk-UA"/>
              <a:t> април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A075E7-B899-B569-B09A-C91FF56A40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BE" dirty="0"/>
              <a:t>Начало на срока 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F9A9F6B-D0CA-4880-3C5D-F172E5D417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5523847" y="3589017"/>
            <a:ext cx="3335595" cy="283126"/>
          </a:xfrm>
        </p:spPr>
        <p:txBody>
          <a:bodyPr/>
          <a:lstStyle/>
          <a:p>
            <a:r>
              <a:rPr lang="en-BE" dirty="0"/>
              <a:t>за кандидатстване: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31252B9-9C35-AF52-59F2-38EB544614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A6DF429-9A7B-0A89-1473-57B89DDD57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20832864">
            <a:off x="6175942" y="3868531"/>
            <a:ext cx="2031403" cy="346191"/>
          </a:xfrm>
        </p:spPr>
        <p:txBody>
          <a:bodyPr/>
          <a:lstStyle/>
          <a:p>
            <a:r>
              <a:rPr lang="en-BE" dirty="0"/>
              <a:t>30 октомври 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38A9CB-EC98-051F-B9F7-46F1AA0B3476}"/>
              </a:ext>
            </a:extLst>
          </p:cNvPr>
          <p:cNvSpPr txBox="1"/>
          <p:nvPr/>
        </p:nvSpPr>
        <p:spPr>
          <a:xfrm>
            <a:off x="-1692442" y="-103471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BE" sz="6300" b="1" dirty="0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FE9A2E-435A-A6D9-5503-2BDA7AF5C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340" y="4158657"/>
            <a:ext cx="791076" cy="79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82F3E3-3A1F-4D25-9FDB-B76EEEC717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11862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2025-09-02T13:47:14Z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2025-09-02T13:41:43Z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fe9183f4-e127-41f3-a074-5ce666ce2102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